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67" r:id="rId14"/>
    <p:sldId id="282" r:id="rId15"/>
    <p:sldId id="268" r:id="rId16"/>
    <p:sldId id="269" r:id="rId17"/>
    <p:sldId id="270" r:id="rId18"/>
    <p:sldId id="286" r:id="rId19"/>
    <p:sldId id="271" r:id="rId20"/>
    <p:sldId id="272" r:id="rId21"/>
    <p:sldId id="284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1" r:id="rId30"/>
    <p:sldId id="283" r:id="rId31"/>
    <p:sldId id="285" r:id="rId3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0" d="100"/>
          <a:sy n="40" d="100"/>
        </p:scale>
        <p:origin x="2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microsoft.com/office/2007/relationships/hdphoto" Target="../media/hdphoto1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microsoft.com/office/2007/relationships/hdphoto" Target="../media/hdphoto16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.png"/><Relationship Id="rId5" Type="http://schemas.microsoft.com/office/2007/relationships/hdphoto" Target="../media/hdphoto17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.png"/><Relationship Id="rId5" Type="http://schemas.microsoft.com/office/2007/relationships/hdphoto" Target="../media/hdphoto18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.png"/><Relationship Id="rId5" Type="http://schemas.microsoft.com/office/2007/relationships/hdphoto" Target="../media/hdphoto19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.png"/><Relationship Id="rId5" Type="http://schemas.microsoft.com/office/2007/relationships/hdphoto" Target="../media/hdphoto20.wdp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.png"/><Relationship Id="rId5" Type="http://schemas.microsoft.com/office/2007/relationships/hdphoto" Target="../media/hdphoto21.wd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.png"/><Relationship Id="rId5" Type="http://schemas.microsoft.com/office/2007/relationships/hdphoto" Target="../media/hdphoto22.wdp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2.png"/><Relationship Id="rId5" Type="http://schemas.microsoft.com/office/2007/relationships/hdphoto" Target="../media/hdphoto23.wdp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.png"/><Relationship Id="rId5" Type="http://schemas.microsoft.com/office/2007/relationships/hdphoto" Target="../media/hdphoto24.wdp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2.png"/><Relationship Id="rId5" Type="http://schemas.microsoft.com/office/2007/relationships/hdphoto" Target="../media/hdphoto25.wdp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2.png"/><Relationship Id="rId5" Type="http://schemas.microsoft.com/office/2007/relationships/hdphoto" Target="../media/hdphoto26.wdp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2.png"/><Relationship Id="rId5" Type="http://schemas.microsoft.com/office/2007/relationships/hdphoto" Target="../media/hdphoto27.wdp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2.png"/><Relationship Id="rId5" Type="http://schemas.microsoft.com/office/2007/relationships/hdphoto" Target="../media/hdphoto28.wdp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2.png"/><Relationship Id="rId5" Type="http://schemas.microsoft.com/office/2007/relationships/hdphoto" Target="../media/hdphoto29.wdp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2.png"/><Relationship Id="rId5" Type="http://schemas.microsoft.com/office/2007/relationships/hdphoto" Target="../media/hdphoto30.wdp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2.png"/><Relationship Id="rId5" Type="http://schemas.microsoft.com/office/2007/relationships/hdphoto" Target="../media/hdphoto31.wdp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813E1-211D-BB8A-8CB2-B1AE7A6EA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699" y1="22070" x2="65430" y2="22559"/>
                        <a14:foregroundMark x1="41699" y1="22266" x2="47363" y2="18652"/>
                        <a14:foregroundMark x1="47363" y1="18652" x2="47461" y2="18652"/>
                        <a14:foregroundMark x1="29883" y1="51953" x2="28223" y2="42578"/>
                        <a14:foregroundMark x1="50879" y1="10254" x2="48926" y2="10059"/>
                        <a14:foregroundMark x1="51758" y1="10742" x2="47754" y2="11426"/>
                        <a14:foregroundMark x1="50391" y1="10156" x2="47754" y2="1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812" y="3097161"/>
            <a:ext cx="7517624" cy="7517624"/>
          </a:xfrm>
          <a:prstGeom prst="rect">
            <a:avLst/>
          </a:prstGeom>
        </p:spPr>
      </p:pic>
      <p:pic>
        <p:nvPicPr>
          <p:cNvPr id="3" name="teapot">
            <a:hlinkClick r:id="" action="ppaction://media"/>
            <a:extLst>
              <a:ext uri="{FF2B5EF4-FFF2-40B4-BE49-F238E27FC236}">
                <a16:creationId xmlns:a16="http://schemas.microsoft.com/office/drawing/2014/main" id="{CECE5067-1347-9CE8-0A08-D86B622A9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6488" y="346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C3B07A-C590-FD17-000D-D1B7E039C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3809" y1="40625" x2="27539" y2="66602"/>
                        <a14:backgroundMark x1="27539" y1="66602" x2="21191" y2="69531"/>
                        <a14:backgroundMark x1="21191" y1="69531" x2="21191" y2="69531"/>
                        <a14:backgroundMark x1="80078" y1="29102" x2="60156" y2="57520"/>
                        <a14:backgroundMark x1="54102" y1="64648" x2="50195" y2="72656"/>
                        <a14:backgroundMark x1="50195" y1="72656" x2="43555" y2="79883"/>
                        <a14:backgroundMark x1="43555" y1="79883" x2="35547" y2="83691"/>
                        <a14:backgroundMark x1="35547" y1="83691" x2="33691" y2="83691"/>
                        <a14:backgroundMark x1="52344" y1="44531" x2="53027" y2="43750"/>
                        <a14:backgroundMark x1="52734" y1="42871" x2="53027" y2="44043"/>
                        <a14:backgroundMark x1="58691" y1="35840" x2="58691" y2="35840"/>
                        <a14:backgroundMark x1="59082" y1="35254" x2="59082" y2="35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1" y="2423047"/>
            <a:ext cx="7345906" cy="7345906"/>
          </a:xfrm>
          <a:prstGeom prst="rect">
            <a:avLst/>
          </a:prstGeom>
        </p:spPr>
      </p:pic>
      <p:pic>
        <p:nvPicPr>
          <p:cNvPr id="3" name="tongs">
            <a:hlinkClick r:id="" action="ppaction://media"/>
            <a:extLst>
              <a:ext uri="{FF2B5EF4-FFF2-40B4-BE49-F238E27FC236}">
                <a16:creationId xmlns:a16="http://schemas.microsoft.com/office/drawing/2014/main" id="{D533C7E5-03CC-2ADE-C592-632972978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4763" y="2505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9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E2001-CFD4-6B91-376E-8905B4AE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4863" y1="24023" x2="85254" y2="2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95" y="2382253"/>
            <a:ext cx="7267073" cy="7267073"/>
          </a:xfrm>
          <a:prstGeom prst="rect">
            <a:avLst/>
          </a:prstGeom>
        </p:spPr>
      </p:pic>
      <p:pic>
        <p:nvPicPr>
          <p:cNvPr id="3" name="ladle">
            <a:hlinkClick r:id="" action="ppaction://media"/>
            <a:extLst>
              <a:ext uri="{FF2B5EF4-FFF2-40B4-BE49-F238E27FC236}">
                <a16:creationId xmlns:a16="http://schemas.microsoft.com/office/drawing/2014/main" id="{09277046-C261-76B6-EABF-3AA2BECB1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9225" y="15906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8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A51D40-5E7C-BD08-6738-1C1C9889A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4" b="89844" l="9961" r="89844">
                        <a14:foregroundMark x1="53125" y1="83301" x2="50977" y2="53418"/>
                        <a14:foregroundMark x1="59310" y1="10288" x2="40137" y2="11719"/>
                        <a14:foregroundMark x1="38477" y1="10938" x2="41504" y2="9668"/>
                        <a14:foregroundMark x1="40723" y1="9375" x2="39453" y2="10938"/>
                        <a14:foregroundMark x1="64355" y1="10449" x2="61392" y2="10167"/>
                        <a14:foregroundMark x1="64551" y1="11523" x2="54395" y2="10840"/>
                        <a14:foregroundMark x1="54395" y1="10840" x2="49609" y2="12012"/>
                        <a14:foregroundMark x1="53012" y1="9683" x2="45313" y2="9863"/>
                        <a14:foregroundMark x1="45313" y1="9863" x2="52863" y2="9441"/>
                        <a14:foregroundMark x1="53050" y1="9745" x2="47559" y2="10059"/>
                        <a14:foregroundMark x1="55920" y1="10169" x2="44434" y2="11523"/>
                        <a14:foregroundMark x1="58140" y1="9907" x2="56471" y2="10104"/>
                        <a14:foregroundMark x1="40918" y1="9082" x2="40625" y2="9473"/>
                        <a14:foregroundMark x1="60352" y1="10254" x2="53027" y2="10059"/>
                        <a14:foregroundMark x1="53078" y1="9791" x2="46875" y2="9961"/>
                        <a14:foregroundMark x1="61426" y1="9570" x2="60180" y2="9512"/>
                        <a14:foregroundMark x1="53050" y1="9745" x2="47461" y2="11035"/>
                        <a14:backgroundMark x1="41016" y1="9082" x2="41016" y2="9082"/>
                        <a14:backgroundMark x1="40723" y1="8984" x2="40723" y2="8984"/>
                        <a14:backgroundMark x1="40723" y1="8984" x2="40723" y2="8984"/>
                        <a14:backgroundMark x1="40820" y1="9082" x2="40820" y2="9082"/>
                        <a14:backgroundMark x1="61003" y1="8887" x2="62207" y2="8887"/>
                        <a14:backgroundMark x1="59668" y1="8691" x2="53809" y2="8496"/>
                        <a14:backgroundMark x1="55664" y1="8789" x2="52344" y2="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6631" y="350195"/>
            <a:ext cx="11491610" cy="11491610"/>
          </a:xfrm>
          <a:prstGeom prst="rect">
            <a:avLst/>
          </a:prstGeom>
        </p:spPr>
      </p:pic>
      <p:pic>
        <p:nvPicPr>
          <p:cNvPr id="3" name="spatula">
            <a:hlinkClick r:id="" action="ppaction://media"/>
            <a:extLst>
              <a:ext uri="{FF2B5EF4-FFF2-40B4-BE49-F238E27FC236}">
                <a16:creationId xmlns:a16="http://schemas.microsoft.com/office/drawing/2014/main" id="{DAE20D53-FD51-91C6-EB6F-50F9A54CFB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94400" y="48148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7B990-A51B-5561-3D4E-2E45DE6BE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1074" y1="74316" x2="75488" y2="28809"/>
                        <a14:backgroundMark x1="75488" y1="28809" x2="78320" y2="25293"/>
                        <a14:backgroundMark x1="55469" y1="52344" x2="47559" y2="76563"/>
                        <a14:backgroundMark x1="47559" y1="76563" x2="42285" y2="82520"/>
                        <a14:backgroundMark x1="42285" y1="82520" x2="38086" y2="82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6356" y="541288"/>
            <a:ext cx="11650712" cy="11650712"/>
          </a:xfrm>
          <a:prstGeom prst="rect">
            <a:avLst/>
          </a:prstGeom>
        </p:spPr>
      </p:pic>
      <p:pic>
        <p:nvPicPr>
          <p:cNvPr id="3" name="whisk">
            <a:hlinkClick r:id="" action="ppaction://media"/>
            <a:extLst>
              <a:ext uri="{FF2B5EF4-FFF2-40B4-BE49-F238E27FC236}">
                <a16:creationId xmlns:a16="http://schemas.microsoft.com/office/drawing/2014/main" id="{BFA544AA-85B8-CF63-81BA-B840ED318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1600" y="5392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5321EB-65BE-2A30-917E-9850FD9D5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4" b="89844" l="9961" r="89844">
                        <a14:foregroundMark x1="81055" y1="8984" x2="81055" y2="8984"/>
                        <a14:foregroundMark x1="83301" y1="9180" x2="79785" y2="8594"/>
                        <a14:backgroundMark x1="36328" y1="82520" x2="19727" y2="83594"/>
                        <a14:backgroundMark x1="19727" y1="83594" x2="16016" y2="82520"/>
                        <a14:backgroundMark x1="43164" y1="75781" x2="43164" y2="75781"/>
                        <a14:backgroundMark x1="45898" y1="74609" x2="45898" y2="74609"/>
                        <a14:backgroundMark x1="55762" y1="67480" x2="55762" y2="67480"/>
                        <a14:backgroundMark x1="45215" y1="74316" x2="45215" y2="74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821" y="3142133"/>
            <a:ext cx="6545179" cy="6545179"/>
          </a:xfrm>
          <a:prstGeom prst="rect">
            <a:avLst/>
          </a:prstGeom>
        </p:spPr>
      </p:pic>
      <p:pic>
        <p:nvPicPr>
          <p:cNvPr id="3" name="scoop">
            <a:hlinkClick r:id="" action="ppaction://media"/>
            <a:extLst>
              <a:ext uri="{FF2B5EF4-FFF2-40B4-BE49-F238E27FC236}">
                <a16:creationId xmlns:a16="http://schemas.microsoft.com/office/drawing/2014/main" id="{1567FFD0-0592-055E-BD9C-21AD1A196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94400" y="1517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3D7EB-F479-5544-82DB-E9E04B646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0645" y1="20313" x2="60059" y2="2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336" y="1612232"/>
            <a:ext cx="9798671" cy="9798671"/>
          </a:xfrm>
          <a:prstGeom prst="rect">
            <a:avLst/>
          </a:prstGeom>
        </p:spPr>
      </p:pic>
      <p:pic>
        <p:nvPicPr>
          <p:cNvPr id="3" name="peeler">
            <a:hlinkClick r:id="" action="ppaction://media"/>
            <a:extLst>
              <a:ext uri="{FF2B5EF4-FFF2-40B4-BE49-F238E27FC236}">
                <a16:creationId xmlns:a16="http://schemas.microsoft.com/office/drawing/2014/main" id="{7CFD2811-D782-5B61-6283-360497C4F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3325" y="1517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6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D0FED4-1D98-CFB9-DAFD-8828D460B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1504" l="9961" r="89941">
                        <a14:foregroundMark x1="45313" y1="91504" x2="45117" y2="87695"/>
                        <a14:foregroundMark x1="57520" y1="9961" x2="55273" y2="9961"/>
                        <a14:backgroundMark x1="53125" y1="16113" x2="45215" y2="16797"/>
                        <a14:backgroundMark x1="45215" y1="16797" x2="44336" y2="17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5326" y="962526"/>
            <a:ext cx="8656620" cy="8656620"/>
          </a:xfrm>
          <a:prstGeom prst="rect">
            <a:avLst/>
          </a:prstGeom>
        </p:spPr>
      </p:pic>
      <p:pic>
        <p:nvPicPr>
          <p:cNvPr id="3" name="grater">
            <a:hlinkClick r:id="" action="ppaction://media"/>
            <a:extLst>
              <a:ext uri="{FF2B5EF4-FFF2-40B4-BE49-F238E27FC236}">
                <a16:creationId xmlns:a16="http://schemas.microsoft.com/office/drawing/2014/main" id="{C3456DA6-C2BD-43B9-0F00-E811A2D0AC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9588" y="1157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2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FB1CC7-4408-7B9C-B4E9-6B0F39DDC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48" b="89941" l="9961" r="89844">
                        <a14:foregroundMark x1="53516" y1="8789" x2="49707" y2="6348"/>
                        <a14:foregroundMark x1="57813" y1="89941" x2="54004" y2="899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4662" y="1003586"/>
            <a:ext cx="9267324" cy="9267324"/>
          </a:xfrm>
          <a:prstGeom prst="rect">
            <a:avLst/>
          </a:prstGeom>
        </p:spPr>
      </p:pic>
      <p:pic>
        <p:nvPicPr>
          <p:cNvPr id="3" name="apron">
            <a:hlinkClick r:id="" action="ppaction://media"/>
            <a:extLst>
              <a:ext uri="{FF2B5EF4-FFF2-40B4-BE49-F238E27FC236}">
                <a16:creationId xmlns:a16="http://schemas.microsoft.com/office/drawing/2014/main" id="{32191C5F-5809-9B3A-3E7D-AD20C3046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05475" y="820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1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D2DC59-1F78-DA42-D62E-2C5386F4D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80859" y1="46973" x2="74316" y2="575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772" y="2115228"/>
            <a:ext cx="7961543" cy="7961543"/>
          </a:xfrm>
          <a:prstGeom prst="rect">
            <a:avLst/>
          </a:prstGeom>
        </p:spPr>
      </p:pic>
      <p:pic>
        <p:nvPicPr>
          <p:cNvPr id="3" name="kitchentowel">
            <a:hlinkClick r:id="" action="ppaction://media"/>
            <a:extLst>
              <a:ext uri="{FF2B5EF4-FFF2-40B4-BE49-F238E27FC236}">
                <a16:creationId xmlns:a16="http://schemas.microsoft.com/office/drawing/2014/main" id="{E49C51D9-DA90-5A38-B0B9-4B476A907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4825" y="1685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51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C0124-E994-0775-E1A7-A468F4EB0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0625">
                        <a14:foregroundMark x1="90625" y1="25098" x2="90137" y2="22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483" y="3306081"/>
            <a:ext cx="7254966" cy="7254966"/>
          </a:xfrm>
          <a:prstGeom prst="rect">
            <a:avLst/>
          </a:prstGeom>
        </p:spPr>
      </p:pic>
      <p:pic>
        <p:nvPicPr>
          <p:cNvPr id="3" name="wok">
            <a:hlinkClick r:id="" action="ppaction://media"/>
            <a:extLst>
              <a:ext uri="{FF2B5EF4-FFF2-40B4-BE49-F238E27FC236}">
                <a16:creationId xmlns:a16="http://schemas.microsoft.com/office/drawing/2014/main" id="{745F4FB0-C94C-0DC5-9D0E-7FBEDBF5E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70588" y="28654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9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7C6DC-2C61-885F-8333-B435065CE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2109" y1="68066" x2="51660" y2="68066"/>
                        <a14:foregroundMark x1="51660" y1="68066" x2="64551" y2="64648"/>
                        <a14:foregroundMark x1="50391" y1="68750" x2="48242" y2="6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698" y="2979174"/>
            <a:ext cx="7541395" cy="7541395"/>
          </a:xfrm>
          <a:prstGeom prst="rect">
            <a:avLst/>
          </a:prstGeom>
        </p:spPr>
      </p:pic>
      <p:pic>
        <p:nvPicPr>
          <p:cNvPr id="3" name="pot">
            <a:hlinkClick r:id="" action="ppaction://media"/>
            <a:extLst>
              <a:ext uri="{FF2B5EF4-FFF2-40B4-BE49-F238E27FC236}">
                <a16:creationId xmlns:a16="http://schemas.microsoft.com/office/drawing/2014/main" id="{06F0D567-7ACF-B2CC-7FE1-B9CFA595D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7563" y="14462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99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6A1787-53D9-C6DE-7EAB-8A3796121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898" y1="76367" x2="46582" y2="54590"/>
                        <a14:foregroundMark x1="53268" y1="77275" x2="52148" y2="77539"/>
                        <a14:backgroundMark x1="57129" y1="82617" x2="43750" y2="82617"/>
                        <a14:backgroundMark x1="51702" y1="80450" x2="45508" y2="83594"/>
                        <a14:backgroundMark x1="58398" y1="77051" x2="57848" y2="77330"/>
                        <a14:backgroundMark x1="41602" y1="77051" x2="51172" y2="81445"/>
                        <a14:backgroundMark x1="46875" y1="80273" x2="41992" y2="76465"/>
                        <a14:backgroundMark x1="41602" y1="76465" x2="52051" y2="81641"/>
                        <a14:backgroundMark x1="57903" y1="77749" x2="52930" y2="80273"/>
                        <a14:backgroundMark x1="59473" y1="76953" x2="58090" y2="77655"/>
                        <a14:backgroundMark x1="51248" y1="79940" x2="46484" y2="82617"/>
                        <a14:backgroundMark x1="58301" y1="75977" x2="57270" y2="76556"/>
                        <a14:backgroundMark x1="54183" y1="78625" x2="49316" y2="80762"/>
                        <a14:backgroundMark x1="58301" y1="76270" x2="44727" y2="83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591" y="2879042"/>
            <a:ext cx="8439182" cy="8439182"/>
          </a:xfrm>
          <a:prstGeom prst="rect">
            <a:avLst/>
          </a:prstGeom>
        </p:spPr>
      </p:pic>
      <p:pic>
        <p:nvPicPr>
          <p:cNvPr id="3" name="funnel">
            <a:hlinkClick r:id="" action="ppaction://media"/>
            <a:extLst>
              <a:ext uri="{FF2B5EF4-FFF2-40B4-BE49-F238E27FC236}">
                <a16:creationId xmlns:a16="http://schemas.microsoft.com/office/drawing/2014/main" id="{90B4F27C-E9F8-2821-9901-452055CB5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61013" y="2287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9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E8413-B2D8-4BE1-330B-A68483BC2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28" y1="64063" x2="33008" y2="51465"/>
                        <a14:foregroundMark x1="33008" y1="51465" x2="32129" y2="48340"/>
                        <a14:foregroundMark x1="41895" y1="74121" x2="38184" y2="72656"/>
                        <a14:foregroundMark x1="37207" y1="72656" x2="43652" y2="74902"/>
                        <a14:foregroundMark x1="43652" y1="74902" x2="45187" y2="75042"/>
                        <a14:backgroundMark x1="83301" y1="49316" x2="82324" y2="56836"/>
                        <a14:backgroundMark x1="82324" y1="56836" x2="70508" y2="75195"/>
                        <a14:backgroundMark x1="70508" y1="75195" x2="55957" y2="81445"/>
                        <a14:backgroundMark x1="55957" y1="81445" x2="49805" y2="81934"/>
                        <a14:backgroundMark x1="49805" y1="81934" x2="49805" y2="81934"/>
                        <a14:backgroundMark x1="40234" y1="77539" x2="32617" y2="73340"/>
                        <a14:backgroundMark x1="60059" y1="75391" x2="53809" y2="76367"/>
                        <a14:backgroundMark x1="52344" y1="77051" x2="43066" y2="76660"/>
                        <a14:backgroundMark x1="42773" y1="76855" x2="51270" y2="77148"/>
                        <a14:backgroundMark x1="51270" y1="77148" x2="50586" y2="76660"/>
                        <a14:backgroundMark x1="50586" y1="76660" x2="66309" y2="72949"/>
                        <a14:backgroundMark x1="66309" y1="72949" x2="61328" y2="75195"/>
                        <a14:backgroundMark x1="47656" y1="76367" x2="42690" y2="76091"/>
                        <a14:backgroundMark x1="45123" y1="76101" x2="45996" y2="76172"/>
                        <a14:backgroundMark x1="32422" y1="71973" x2="36719" y2="73259"/>
                        <a14:backgroundMark x1="46875" y1="76367" x2="46875" y2="76367"/>
                        <a14:backgroundMark x1="47852" y1="76172" x2="45996" y2="76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890" y="2441110"/>
            <a:ext cx="7309780" cy="7309780"/>
          </a:xfrm>
          <a:prstGeom prst="rect">
            <a:avLst/>
          </a:prstGeom>
        </p:spPr>
      </p:pic>
      <p:pic>
        <p:nvPicPr>
          <p:cNvPr id="3" name="saucer">
            <a:hlinkClick r:id="" action="ppaction://media"/>
            <a:extLst>
              <a:ext uri="{FF2B5EF4-FFF2-40B4-BE49-F238E27FC236}">
                <a16:creationId xmlns:a16="http://schemas.microsoft.com/office/drawing/2014/main" id="{004806CC-488B-9F52-7AAB-5EEF877125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42188" y="2263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48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C254C-F2B5-D9BA-00F3-3954C75DD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253" y="1813735"/>
            <a:ext cx="8800505" cy="8800505"/>
          </a:xfrm>
          <a:prstGeom prst="rect">
            <a:avLst/>
          </a:prstGeom>
        </p:spPr>
      </p:pic>
      <p:pic>
        <p:nvPicPr>
          <p:cNvPr id="3" name="cup">
            <a:hlinkClick r:id="" action="ppaction://media"/>
            <a:extLst>
              <a:ext uri="{FF2B5EF4-FFF2-40B4-BE49-F238E27FC236}">
                <a16:creationId xmlns:a16="http://schemas.microsoft.com/office/drawing/2014/main" id="{A81F6FD3-D4B2-FBEB-F55A-700A9A8B8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7563" y="2287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6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66B361-AF18-7FAE-8D76-00FE7E67F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4648" y1="37891" x2="64648" y2="35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0652" y="2334127"/>
            <a:ext cx="8879304" cy="8879304"/>
          </a:xfrm>
          <a:prstGeom prst="rect">
            <a:avLst/>
          </a:prstGeom>
        </p:spPr>
      </p:pic>
      <p:pic>
        <p:nvPicPr>
          <p:cNvPr id="3" name="mug">
            <a:hlinkClick r:id="" action="ppaction://media"/>
            <a:extLst>
              <a:ext uri="{FF2B5EF4-FFF2-40B4-BE49-F238E27FC236}">
                <a16:creationId xmlns:a16="http://schemas.microsoft.com/office/drawing/2014/main" id="{52AF849E-0DA1-B875-C416-2D9B72A47F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6488" y="1758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6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65C69-4699-C0ED-F478-A777F07D1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7227" r="93262">
                        <a14:foregroundMark x1="43262" y1="69238" x2="25879" y2="59766"/>
                        <a14:foregroundMark x1="25879" y1="59766" x2="13379" y2="54199"/>
                        <a14:foregroundMark x1="13379" y1="54199" x2="15820" y2="50684"/>
                        <a14:foregroundMark x1="54980" y1="66309" x2="43555" y2="68750"/>
                        <a14:foregroundMark x1="43555" y1="68750" x2="38281" y2="68066"/>
                        <a14:foregroundMark x1="55273" y1="66113" x2="85840" y2="47949"/>
                        <a14:foregroundMark x1="85840" y1="47949" x2="88184" y2="40039"/>
                        <a14:foregroundMark x1="88184" y1="40039" x2="84863" y2="33398"/>
                        <a14:foregroundMark x1="84863" y1="33398" x2="82715" y2="32715"/>
                        <a14:foregroundMark x1="82422" y1="32715" x2="63770" y2="25000"/>
                        <a14:foregroundMark x1="63770" y1="25000" x2="51563" y2="27832"/>
                        <a14:foregroundMark x1="51563" y1="27832" x2="48828" y2="30078"/>
                        <a14:foregroundMark x1="57910" y1="25684" x2="31055" y2="32910"/>
                        <a14:foregroundMark x1="31055" y1="32910" x2="15820" y2="41211"/>
                        <a14:foregroundMark x1="15820" y1="41211" x2="15527" y2="41797"/>
                        <a14:foregroundMark x1="7715" y1="45996" x2="7227" y2="44531"/>
                        <a14:foregroundMark x1="93262" y1="39160" x2="93262" y2="39160"/>
                        <a14:backgroundMark x1="36328" y1="72461" x2="12891" y2="59961"/>
                        <a14:backgroundMark x1="12891" y1="59961" x2="9180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86" y="3398645"/>
            <a:ext cx="6154427" cy="6154427"/>
          </a:xfrm>
          <a:prstGeom prst="rect">
            <a:avLst/>
          </a:prstGeom>
        </p:spPr>
      </p:pic>
      <p:pic>
        <p:nvPicPr>
          <p:cNvPr id="3" name="tray">
            <a:hlinkClick r:id="" action="ppaction://media"/>
            <a:extLst>
              <a:ext uri="{FF2B5EF4-FFF2-40B4-BE49-F238E27FC236}">
                <a16:creationId xmlns:a16="http://schemas.microsoft.com/office/drawing/2014/main" id="{1F36E599-15DE-38E4-F193-B88A96FF0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24463" y="37322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4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BBA5A-22F1-5145-B3F0-424A0EC3F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8887" y1="79199" x2="25098" y2="791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639" y="1564105"/>
            <a:ext cx="8487277" cy="8487277"/>
          </a:xfrm>
          <a:prstGeom prst="rect">
            <a:avLst/>
          </a:prstGeom>
        </p:spPr>
      </p:pic>
      <p:pic>
        <p:nvPicPr>
          <p:cNvPr id="3" name="jug">
            <a:hlinkClick r:id="" action="ppaction://media"/>
            <a:extLst>
              <a:ext uri="{FF2B5EF4-FFF2-40B4-BE49-F238E27FC236}">
                <a16:creationId xmlns:a16="http://schemas.microsoft.com/office/drawing/2014/main" id="{ADB5F585-16E4-783D-FAC6-97BD09043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38863" y="2071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19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F71329-46C9-C70B-5DF8-9778CF885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6602" y1="74512" x2="44824" y2="78711"/>
                        <a14:backgroundMark x1="67090" y1="41406" x2="67090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5144" y="1063712"/>
            <a:ext cx="11128288" cy="11128288"/>
          </a:xfrm>
          <a:prstGeom prst="rect">
            <a:avLst/>
          </a:prstGeom>
        </p:spPr>
      </p:pic>
      <p:pic>
        <p:nvPicPr>
          <p:cNvPr id="3" name="glass">
            <a:hlinkClick r:id="" action="ppaction://media"/>
            <a:extLst>
              <a:ext uri="{FF2B5EF4-FFF2-40B4-BE49-F238E27FC236}">
                <a16:creationId xmlns:a16="http://schemas.microsoft.com/office/drawing/2014/main" id="{0579FEDA-80C6-6BE3-B0C5-181184A4D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94400" y="2697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EA1B9B-8FD4-6F66-4588-89906FF21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80566" y1="73730" x2="39551" y2="72559"/>
                        <a14:backgroundMark x1="43066" y1="71777" x2="29297" y2="73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922" y="2524299"/>
            <a:ext cx="8065844" cy="8065844"/>
          </a:xfrm>
          <a:prstGeom prst="rect">
            <a:avLst/>
          </a:prstGeom>
        </p:spPr>
      </p:pic>
      <p:pic>
        <p:nvPicPr>
          <p:cNvPr id="3" name="measuringcup">
            <a:hlinkClick r:id="" action="ppaction://media"/>
            <a:extLst>
              <a:ext uri="{FF2B5EF4-FFF2-40B4-BE49-F238E27FC236}">
                <a16:creationId xmlns:a16="http://schemas.microsoft.com/office/drawing/2014/main" id="{40C54D79-AAA7-085B-3F77-58ADE0A2B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00725" y="2192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96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05C3D4-1C7F-B3E5-803C-AA80F19C8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4668" y1="61719" x2="19238" y2="51465"/>
                        <a14:backgroundMark x1="79297" y1="32324" x2="85156" y2="30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201" y="3031958"/>
            <a:ext cx="7498401" cy="7498401"/>
          </a:xfrm>
          <a:prstGeom prst="rect">
            <a:avLst/>
          </a:prstGeom>
        </p:spPr>
      </p:pic>
      <p:pic>
        <p:nvPicPr>
          <p:cNvPr id="3" name="cuttingboard">
            <a:hlinkClick r:id="" action="ppaction://media"/>
            <a:extLst>
              <a:ext uri="{FF2B5EF4-FFF2-40B4-BE49-F238E27FC236}">
                <a16:creationId xmlns:a16="http://schemas.microsoft.com/office/drawing/2014/main" id="{F7216DA1-71DA-983E-67CF-1B5595631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1663" y="2889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7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9DAA1-2F1C-19FE-216A-032D99F3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5391" y1="72266" x2="70215" y2="76074"/>
                        <a14:backgroundMark x1="70215" y1="76074" x2="56445" y2="81543"/>
                        <a14:backgroundMark x1="56445" y1="81543" x2="40723" y2="82031"/>
                        <a14:backgroundMark x1="40723" y1="82031" x2="25098" y2="74121"/>
                        <a14:backgroundMark x1="25098" y1="74121" x2="23926" y2="70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190" y="2815391"/>
            <a:ext cx="7402380" cy="7402380"/>
          </a:xfrm>
          <a:prstGeom prst="rect">
            <a:avLst/>
          </a:prstGeom>
        </p:spPr>
      </p:pic>
      <p:pic>
        <p:nvPicPr>
          <p:cNvPr id="4" name="mortarandpestle">
            <a:hlinkClick r:id="" action="ppaction://media"/>
            <a:extLst>
              <a:ext uri="{FF2B5EF4-FFF2-40B4-BE49-F238E27FC236}">
                <a16:creationId xmlns:a16="http://schemas.microsoft.com/office/drawing/2014/main" id="{552EFE47-88F0-AC5E-92F4-408EE3B10A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38863" y="23606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9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91D63-7A5C-2B6C-CC7A-7B8E96266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7441" y1="62793" x2="65332" y2="71680"/>
                        <a14:backgroundMark x1="65332" y1="71680" x2="38477" y2="73535"/>
                        <a14:backgroundMark x1="38477" y1="73535" x2="23828" y2="66309"/>
                        <a14:backgroundMark x1="23828" y1="66309" x2="18652" y2="61621"/>
                        <a14:backgroundMark x1="65137" y1="67676" x2="6484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346" y="2637503"/>
            <a:ext cx="7636692" cy="7636692"/>
          </a:xfrm>
          <a:prstGeom prst="rect">
            <a:avLst/>
          </a:prstGeom>
        </p:spPr>
      </p:pic>
      <p:pic>
        <p:nvPicPr>
          <p:cNvPr id="2" name="pan">
            <a:hlinkClick r:id="" action="ppaction://media"/>
            <a:extLst>
              <a:ext uri="{FF2B5EF4-FFF2-40B4-BE49-F238E27FC236}">
                <a16:creationId xmlns:a16="http://schemas.microsoft.com/office/drawing/2014/main" id="{DC9EEA37-8CB0-6BA1-0E3C-B7FD4D9D09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3325" y="2432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5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DBEB47-7669-715D-69F5-63F664453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035" y1="66797" x2="33008" y2="67188"/>
                        <a14:foregroundMark x1="33496" y1="67676" x2="32031" y2="67676"/>
                        <a14:backgroundMark x1="36268" y1="67133" x2="49707" y2="63867"/>
                        <a14:backgroundMark x1="28809" y1="68945" x2="32299" y2="68097"/>
                        <a14:backgroundMark x1="49707" y1="63867" x2="73730" y2="40137"/>
                        <a14:backgroundMark x1="73730" y1="40137" x2="75879" y2="33301"/>
                        <a14:backgroundMark x1="75879" y1="33301" x2="73145" y2="32227"/>
                        <a14:backgroundMark x1="25293" y1="77148" x2="29004" y2="69531"/>
                        <a14:backgroundMark x1="28613" y1="67090" x2="28613" y2="67090"/>
                        <a14:backgroundMark x1="28613" y1="66797" x2="28613" y2="66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226"/>
            <a:ext cx="7228783" cy="7228783"/>
          </a:xfrm>
          <a:prstGeom prst="rect">
            <a:avLst/>
          </a:prstGeom>
        </p:spPr>
      </p:pic>
      <p:pic>
        <p:nvPicPr>
          <p:cNvPr id="3" name="rollingpin">
            <a:hlinkClick r:id="" action="ppaction://media"/>
            <a:extLst>
              <a:ext uri="{FF2B5EF4-FFF2-40B4-BE49-F238E27FC236}">
                <a16:creationId xmlns:a16="http://schemas.microsoft.com/office/drawing/2014/main" id="{5B1ECE44-DA96-F550-041D-3C79682DA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9288" y="64277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4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200030-CE35-1815-C0EF-37B384678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3965" y1="41016" x2="13184" y2="38281"/>
                        <a14:backgroundMark x1="65137" y1="53027" x2="46582" y2="56934"/>
                        <a14:backgroundMark x1="26172" y1="55176" x2="28906" y2="55176"/>
                        <a14:backgroundMark x1="86523" y1="73828" x2="83594" y2="74609"/>
                        <a14:backgroundMark x1="12695" y1="77051" x2="15430" y2="78223"/>
                        <a14:backgroundMark x1="17383" y1="81250" x2="27148" y2="86328"/>
                        <a14:backgroundMark x1="34766" y1="86621" x2="44141" y2="84863"/>
                        <a14:backgroundMark x1="44141" y1="84863" x2="65430" y2="79980"/>
                        <a14:backgroundMark x1="65430" y1="79980" x2="66602" y2="79980"/>
                        <a14:backgroundMark x1="54102" y1="61816" x2="54102" y2="61816"/>
                        <a14:backgroundMark x1="51465" y1="62305" x2="51465" y2="62305"/>
                        <a14:backgroundMark x1="57910" y1="60059" x2="57910" y2="60059"/>
                        <a14:backgroundMark x1="61816" y1="59277" x2="61816" y2="59277"/>
                        <a14:backgroundMark x1="64648" y1="58887" x2="64648" y2="58887"/>
                        <a14:backgroundMark x1="26367" y1="69336" x2="26367" y2="69336"/>
                        <a14:backgroundMark x1="20215" y1="70898" x2="20215" y2="70898"/>
                        <a14:backgroundMark x1="16992" y1="70508" x2="16992" y2="70508"/>
                        <a14:backgroundMark x1="12598" y1="70508" x2="12598" y2="70508"/>
                        <a14:backgroundMark x1="24707" y1="73633" x2="24707" y2="73633"/>
                        <a14:backgroundMark x1="28613" y1="74805" x2="24707" y2="73340"/>
                        <a14:backgroundMark x1="20605" y1="72559" x2="20605" y2="72559"/>
                        <a14:backgroundMark x1="15918" y1="72168" x2="15918" y2="72168"/>
                        <a14:backgroundMark x1="24902" y1="76074" x2="19434" y2="73633"/>
                        <a14:backgroundMark x1="29199" y1="71582" x2="29199" y2="71582"/>
                        <a14:backgroundMark x1="29199" y1="71289" x2="28418" y2="71777"/>
                        <a14:backgroundMark x1="47852" y1="81152" x2="47852" y2="81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54459"/>
            <a:ext cx="6889542" cy="6889542"/>
          </a:xfrm>
          <a:prstGeom prst="rect">
            <a:avLst/>
          </a:prstGeom>
        </p:spPr>
      </p:pic>
      <p:pic>
        <p:nvPicPr>
          <p:cNvPr id="3" name="dishrack">
            <a:hlinkClick r:id="" action="ppaction://media"/>
            <a:extLst>
              <a:ext uri="{FF2B5EF4-FFF2-40B4-BE49-F238E27FC236}">
                <a16:creationId xmlns:a16="http://schemas.microsoft.com/office/drawing/2014/main" id="{FFE95DF5-0047-BE62-F42F-A60660BDC2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3750" y="25288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4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2398-E54A-565A-5747-10EBD4BD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51" b="89844" l="5762" r="95801">
                        <a14:foregroundMark x1="5762" y1="85840" x2="12500" y2="68555"/>
                        <a14:foregroundMark x1="92676" y1="5566" x2="79102" y2="12793"/>
                        <a14:foregroundMark x1="79102" y1="12793" x2="79004" y2="12793"/>
                        <a14:foregroundMark x1="85156" y1="2148" x2="85156" y2="2148"/>
                        <a14:foregroundMark x1="95801" y1="11621" x2="95801" y2="11621"/>
                        <a14:backgroundMark x1="61426" y1="55664" x2="46484" y2="77148"/>
                        <a14:backgroundMark x1="85352" y1="195" x2="82813" y2="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663" y="3275663"/>
            <a:ext cx="5640674" cy="5640674"/>
          </a:xfrm>
          <a:prstGeom prst="rect">
            <a:avLst/>
          </a:prstGeom>
        </p:spPr>
      </p:pic>
      <p:pic>
        <p:nvPicPr>
          <p:cNvPr id="3" name="knife">
            <a:hlinkClick r:id="" action="ppaction://media"/>
            <a:extLst>
              <a:ext uri="{FF2B5EF4-FFF2-40B4-BE49-F238E27FC236}">
                <a16:creationId xmlns:a16="http://schemas.microsoft.com/office/drawing/2014/main" id="{F3A0E21D-ECE7-451C-82A7-42D4718518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18213" y="5584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0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380572-6F0C-1764-F355-96F21FD63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82227" y1="35449" x2="51367" y2="63379"/>
                        <a14:backgroundMark x1="51367" y1="63379" x2="34668" y2="8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678" y="2093494"/>
            <a:ext cx="9201355" cy="9201355"/>
          </a:xfrm>
          <a:prstGeom prst="rect">
            <a:avLst/>
          </a:prstGeom>
        </p:spPr>
      </p:pic>
      <p:pic>
        <p:nvPicPr>
          <p:cNvPr id="3" name="spoon">
            <a:hlinkClick r:id="" action="ppaction://media"/>
            <a:extLst>
              <a:ext uri="{FF2B5EF4-FFF2-40B4-BE49-F238E27FC236}">
                <a16:creationId xmlns:a16="http://schemas.microsoft.com/office/drawing/2014/main" id="{807C5F04-38C5-1AC6-D21A-2DCED2905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34113" y="5826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5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EE5E2-835F-D195-03BD-4CC015759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0195" y1="89063" x2="58496" y2="86816"/>
                        <a14:backgroundMark x1="58496" y1="86816" x2="61523" y2="76074"/>
                        <a14:backgroundMark x1="61523" y1="76074" x2="56836" y2="46191"/>
                        <a14:backgroundMark x1="56836" y1="46191" x2="65723" y2="36914"/>
                        <a14:backgroundMark x1="65723" y1="36914" x2="67480" y2="30762"/>
                        <a14:backgroundMark x1="67480" y1="30762" x2="66992" y2="29395"/>
                        <a14:backgroundMark x1="54590" y1="43359" x2="54590" y2="43359"/>
                        <a14:backgroundMark x1="62012" y1="35449" x2="62012" y2="35449"/>
                        <a14:backgroundMark x1="62012" y1="35645" x2="61816" y2="36426"/>
                        <a14:backgroundMark x1="45605" y1="42578" x2="45605" y2="42578"/>
                        <a14:backgroundMark x1="44922" y1="42969" x2="45605" y2="42578"/>
                        <a14:backgroundMark x1="44141" y1="41895" x2="45605" y2="42871"/>
                        <a14:backgroundMark x1="45703" y1="42480" x2="44434" y2="42285"/>
                        <a14:backgroundMark x1="44434" y1="41895" x2="44141" y2="41699"/>
                        <a14:backgroundMark x1="45703" y1="43848" x2="45703" y2="43066"/>
                        <a14:backgroundMark x1="47949" y1="85742" x2="47949" y2="85742"/>
                        <a14:backgroundMark x1="48242" y1="85938" x2="46973" y2="85449"/>
                        <a14:backgroundMark x1="48828" y1="86328" x2="44141" y2="85449"/>
                        <a14:backgroundMark x1="48242" y1="86133" x2="46582" y2="85449"/>
                        <a14:backgroundMark x1="49023" y1="86523" x2="45898" y2="85059"/>
                        <a14:backgroundMark x1="48047" y1="85547" x2="47266" y2="85156"/>
                        <a14:backgroundMark x1="50195" y1="29102" x2="50000" y2="25879"/>
                        <a14:backgroundMark x1="50000" y1="30469" x2="50000" y2="30078"/>
                        <a14:backgroundMark x1="55566" y1="29980" x2="55957" y2="20801"/>
                        <a14:backgroundMark x1="44531" y1="30176" x2="44336" y2="25879"/>
                        <a14:backgroundMark x1="44727" y1="16309" x2="44922" y2="14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4895" y="802105"/>
            <a:ext cx="10587790" cy="10587790"/>
          </a:xfrm>
          <a:prstGeom prst="rect">
            <a:avLst/>
          </a:prstGeom>
        </p:spPr>
      </p:pic>
      <p:pic>
        <p:nvPicPr>
          <p:cNvPr id="3" name="fork">
            <a:hlinkClick r:id="" action="ppaction://media"/>
            <a:extLst>
              <a:ext uri="{FF2B5EF4-FFF2-40B4-BE49-F238E27FC236}">
                <a16:creationId xmlns:a16="http://schemas.microsoft.com/office/drawing/2014/main" id="{9224EE5B-119A-F306-5097-76535D08B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05475" y="3971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41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12C3D-FCCB-BB5B-2D66-35585B0F0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86621" y1="38867" x2="84766" y2="63086"/>
                        <a14:backgroundMark x1="84766" y1="63086" x2="74805" y2="75879"/>
                        <a14:backgroundMark x1="74805" y1="75879" x2="42871" y2="85352"/>
                        <a14:backgroundMark x1="42871" y1="85352" x2="39355" y2="85547"/>
                        <a14:backgroundMark x1="37207" y1="79883" x2="31543" y2="76758"/>
                        <a14:backgroundMark x1="32520" y1="76758" x2="28516" y2="73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99" y="2815390"/>
            <a:ext cx="7020597" cy="7020597"/>
          </a:xfrm>
          <a:prstGeom prst="rect">
            <a:avLst/>
          </a:prstGeom>
        </p:spPr>
      </p:pic>
      <p:pic>
        <p:nvPicPr>
          <p:cNvPr id="3" name="plate">
            <a:hlinkClick r:id="" action="ppaction://media"/>
            <a:extLst>
              <a:ext uri="{FF2B5EF4-FFF2-40B4-BE49-F238E27FC236}">
                <a16:creationId xmlns:a16="http://schemas.microsoft.com/office/drawing/2014/main" id="{B8B11268-1980-62B2-A8AA-4CED2F5B2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21375" y="1398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5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5E3D15-D26F-10C0-BF62-8C82BB2C9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81152" y1="42969" x2="78516" y2="51465"/>
                        <a14:backgroundMark x1="78516" y1="51465" x2="71582" y2="61621"/>
                        <a14:backgroundMark x1="71582" y1="61621" x2="54102" y2="70410"/>
                        <a14:backgroundMark x1="54102" y1="70410" x2="40820" y2="70410"/>
                        <a14:backgroundMark x1="39551" y1="67383" x2="38770" y2="66699"/>
                        <a14:backgroundMark x1="40430" y1="67090" x2="38086" y2="66504"/>
                        <a14:backgroundMark x1="40625" y1="66504" x2="37695" y2="66504"/>
                        <a14:backgroundMark x1="39063" y1="66504" x2="39063" y2="66309"/>
                        <a14:backgroundMark x1="39063" y1="66211" x2="37891" y2="65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078" y="2935705"/>
            <a:ext cx="7566155" cy="7566155"/>
          </a:xfrm>
          <a:prstGeom prst="rect">
            <a:avLst/>
          </a:prstGeom>
        </p:spPr>
      </p:pic>
      <p:pic>
        <p:nvPicPr>
          <p:cNvPr id="3" name="bowl">
            <a:hlinkClick r:id="" action="ppaction://media"/>
            <a:extLst>
              <a:ext uri="{FF2B5EF4-FFF2-40B4-BE49-F238E27FC236}">
                <a16:creationId xmlns:a16="http://schemas.microsoft.com/office/drawing/2014/main" id="{E981A55A-4A15-F003-942B-77EEB4179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2388" y="1951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3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46D1E-C93B-96C5-E780-EDD467560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934" r="94141">
                        <a14:foregroundMark x1="9570" y1="34180" x2="7031" y2="27734"/>
                        <a14:foregroundMark x1="7031" y1="27734" x2="7227" y2="27148"/>
                        <a14:foregroundMark x1="90820" y1="33496" x2="91797" y2="27246"/>
                        <a14:foregroundMark x1="91797" y1="27246" x2="90625" y2="26758"/>
                        <a14:foregroundMark x1="94141" y1="30664" x2="94141" y2="29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4" y="3508760"/>
            <a:ext cx="6184232" cy="6184232"/>
          </a:xfrm>
          <a:prstGeom prst="rect">
            <a:avLst/>
          </a:prstGeom>
        </p:spPr>
      </p:pic>
      <p:pic>
        <p:nvPicPr>
          <p:cNvPr id="3" name="colander">
            <a:hlinkClick r:id="" action="ppaction://media"/>
            <a:extLst>
              <a:ext uri="{FF2B5EF4-FFF2-40B4-BE49-F238E27FC236}">
                <a16:creationId xmlns:a16="http://schemas.microsoft.com/office/drawing/2014/main" id="{6A8E9B41-208C-F5B1-48A7-4B0C40FC2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38863" y="1951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2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</TotalTime>
  <Words>0</Words>
  <Application>Microsoft Office PowerPoint</Application>
  <PresentationFormat>Widescreen</PresentationFormat>
  <Paragraphs>0</Paragraphs>
  <Slides>31</Slides>
  <Notes>0</Notes>
  <HiddenSlides>0</HiddenSlides>
  <MMClips>31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29</cp:revision>
  <dcterms:created xsi:type="dcterms:W3CDTF">2025-03-19T14:50:44Z</dcterms:created>
  <dcterms:modified xsi:type="dcterms:W3CDTF">2025-06-11T14:44:14Z</dcterms:modified>
</cp:coreProperties>
</file>